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59" r:id="rId5"/>
    <p:sldId id="261" r:id="rId6"/>
    <p:sldId id="257" r:id="rId7"/>
    <p:sldId id="258" r:id="rId8"/>
    <p:sldId id="260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79D36-5BBB-46BB-8C4F-504A344A9E1E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4D348C-92A4-46C6-BF98-3FEFF7E9AF6B}">
      <dgm:prSet phldrT="[Text]"/>
      <dgm:spPr/>
      <dgm:t>
        <a:bodyPr/>
        <a:lstStyle/>
        <a:p>
          <a:r>
            <a:rPr lang="en-US" dirty="0" smtClean="0"/>
            <a:t>Workforce &amp; Education Partners</a:t>
          </a:r>
          <a:endParaRPr lang="en-US" dirty="0"/>
        </a:p>
      </dgm:t>
    </dgm:pt>
    <dgm:pt modelId="{18913D70-D608-431F-8B1F-F469B0C81D6F}" type="parTrans" cxnId="{2FB18726-3B86-4E39-8AE6-CC2E20740AE4}">
      <dgm:prSet/>
      <dgm:spPr/>
      <dgm:t>
        <a:bodyPr/>
        <a:lstStyle/>
        <a:p>
          <a:endParaRPr lang="en-US"/>
        </a:p>
      </dgm:t>
    </dgm:pt>
    <dgm:pt modelId="{8106FEF8-2220-4EE9-98CE-EA346771EE1F}" type="sibTrans" cxnId="{2FB18726-3B86-4E39-8AE6-CC2E20740AE4}">
      <dgm:prSet/>
      <dgm:spPr/>
      <dgm:t>
        <a:bodyPr/>
        <a:lstStyle/>
        <a:p>
          <a:endParaRPr lang="en-US"/>
        </a:p>
      </dgm:t>
    </dgm:pt>
    <dgm:pt modelId="{5F434D10-6E4D-456E-B8BB-AC09EA15CAEC}">
      <dgm:prSet phldrT="[Text]"/>
      <dgm:spPr/>
      <dgm:t>
        <a:bodyPr/>
        <a:lstStyle/>
        <a:p>
          <a:r>
            <a:rPr lang="en-US" dirty="0" smtClean="0"/>
            <a:t>Employers</a:t>
          </a:r>
          <a:endParaRPr lang="en-US" dirty="0"/>
        </a:p>
      </dgm:t>
    </dgm:pt>
    <dgm:pt modelId="{435BE555-C21B-4DA2-9378-8A1B86878C90}" type="parTrans" cxnId="{CAAC2EB9-3FA9-4D72-B792-E319C48F821F}">
      <dgm:prSet/>
      <dgm:spPr/>
      <dgm:t>
        <a:bodyPr/>
        <a:lstStyle/>
        <a:p>
          <a:endParaRPr lang="en-US"/>
        </a:p>
      </dgm:t>
    </dgm:pt>
    <dgm:pt modelId="{3EF790F8-A155-4730-8E13-06DD40B00629}" type="sibTrans" cxnId="{CAAC2EB9-3FA9-4D72-B792-E319C48F821F}">
      <dgm:prSet/>
      <dgm:spPr/>
      <dgm:t>
        <a:bodyPr/>
        <a:lstStyle/>
        <a:p>
          <a:endParaRPr lang="en-US"/>
        </a:p>
      </dgm:t>
    </dgm:pt>
    <dgm:pt modelId="{51426AF0-248C-4052-B1F0-EBFEAF6CF56A}">
      <dgm:prSet phldrT="[Text]"/>
      <dgm:spPr/>
      <dgm:t>
        <a:bodyPr/>
        <a:lstStyle/>
        <a:p>
          <a:r>
            <a:rPr lang="en-US" dirty="0" smtClean="0"/>
            <a:t>Individuals</a:t>
          </a:r>
          <a:endParaRPr lang="en-US" dirty="0"/>
        </a:p>
      </dgm:t>
    </dgm:pt>
    <dgm:pt modelId="{20AE13BB-15CD-49B8-B034-EFE5DC3C8E95}" type="parTrans" cxnId="{1DA698EE-3DE3-47C4-9CEC-EB1A442CE4EA}">
      <dgm:prSet/>
      <dgm:spPr/>
      <dgm:t>
        <a:bodyPr/>
        <a:lstStyle/>
        <a:p>
          <a:endParaRPr lang="en-US"/>
        </a:p>
      </dgm:t>
    </dgm:pt>
    <dgm:pt modelId="{091955BB-B221-4FC4-9051-7139B5F60396}" type="sibTrans" cxnId="{1DA698EE-3DE3-47C4-9CEC-EB1A442CE4EA}">
      <dgm:prSet/>
      <dgm:spPr/>
      <dgm:t>
        <a:bodyPr/>
        <a:lstStyle/>
        <a:p>
          <a:endParaRPr lang="en-US"/>
        </a:p>
      </dgm:t>
    </dgm:pt>
    <dgm:pt modelId="{6DCA4E9F-70C3-4F99-8662-343DBA86762E}" type="pres">
      <dgm:prSet presAssocID="{2EF79D36-5BBB-46BB-8C4F-504A344A9E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EE039-0C4A-4E98-A8CD-DA8ABD45E8E8}" type="pres">
      <dgm:prSet presAssocID="{F04D348C-92A4-46C6-BF98-3FEFF7E9AF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6C2F0-3C99-4663-8374-D51571AC41E3}" type="pres">
      <dgm:prSet presAssocID="{8106FEF8-2220-4EE9-98CE-EA346771EE1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09D0BA5-6442-4B87-9097-A9681924B458}" type="pres">
      <dgm:prSet presAssocID="{8106FEF8-2220-4EE9-98CE-EA346771EE1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E3FB02B-F7F2-4A31-9D3E-5FB481C335F1}" type="pres">
      <dgm:prSet presAssocID="{5F434D10-6E4D-456E-B8BB-AC09EA15CA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8A0CC-4088-4DF5-BCDE-33D1287F27EA}" type="pres">
      <dgm:prSet presAssocID="{3EF790F8-A155-4730-8E13-06DD40B0062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D212286-CF1F-4425-908E-761601F56AA5}" type="pres">
      <dgm:prSet presAssocID="{3EF790F8-A155-4730-8E13-06DD40B0062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3DBF5F-90EF-4086-AD66-D14148B1FADB}" type="pres">
      <dgm:prSet presAssocID="{51426AF0-248C-4052-B1F0-EBFEAF6CF5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42793-012B-4F46-9FA8-591C63B47F96}" type="pres">
      <dgm:prSet presAssocID="{091955BB-B221-4FC4-9051-7139B5F6039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8ACA622-27D0-4E82-BD82-CEEBCB3FECD0}" type="pres">
      <dgm:prSet presAssocID="{091955BB-B221-4FC4-9051-7139B5F6039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AAC2EB9-3FA9-4D72-B792-E319C48F821F}" srcId="{2EF79D36-5BBB-46BB-8C4F-504A344A9E1E}" destId="{5F434D10-6E4D-456E-B8BB-AC09EA15CAEC}" srcOrd="1" destOrd="0" parTransId="{435BE555-C21B-4DA2-9378-8A1B86878C90}" sibTransId="{3EF790F8-A155-4730-8E13-06DD40B00629}"/>
    <dgm:cxn modelId="{2FB18726-3B86-4E39-8AE6-CC2E20740AE4}" srcId="{2EF79D36-5BBB-46BB-8C4F-504A344A9E1E}" destId="{F04D348C-92A4-46C6-BF98-3FEFF7E9AF6B}" srcOrd="0" destOrd="0" parTransId="{18913D70-D608-431F-8B1F-F469B0C81D6F}" sibTransId="{8106FEF8-2220-4EE9-98CE-EA346771EE1F}"/>
    <dgm:cxn modelId="{ACC215AA-B1FF-4F57-A8C7-4EDAD3C7EF7A}" type="presOf" srcId="{8106FEF8-2220-4EE9-98CE-EA346771EE1F}" destId="{109D0BA5-6442-4B87-9097-A9681924B458}" srcOrd="1" destOrd="0" presId="urn:microsoft.com/office/officeart/2005/8/layout/cycle7"/>
    <dgm:cxn modelId="{CD505FB2-0294-4EA3-BAA5-C21E86D1B30E}" type="presOf" srcId="{091955BB-B221-4FC4-9051-7139B5F60396}" destId="{17842793-012B-4F46-9FA8-591C63B47F96}" srcOrd="0" destOrd="0" presId="urn:microsoft.com/office/officeart/2005/8/layout/cycle7"/>
    <dgm:cxn modelId="{1DA698EE-3DE3-47C4-9CEC-EB1A442CE4EA}" srcId="{2EF79D36-5BBB-46BB-8C4F-504A344A9E1E}" destId="{51426AF0-248C-4052-B1F0-EBFEAF6CF56A}" srcOrd="2" destOrd="0" parTransId="{20AE13BB-15CD-49B8-B034-EFE5DC3C8E95}" sibTransId="{091955BB-B221-4FC4-9051-7139B5F60396}"/>
    <dgm:cxn modelId="{801D635A-08A8-4CDE-9ADF-8C7719F65828}" type="presOf" srcId="{8106FEF8-2220-4EE9-98CE-EA346771EE1F}" destId="{E936C2F0-3C99-4663-8374-D51571AC41E3}" srcOrd="0" destOrd="0" presId="urn:microsoft.com/office/officeart/2005/8/layout/cycle7"/>
    <dgm:cxn modelId="{C94086A7-F838-4E92-A3E7-43D050916350}" type="presOf" srcId="{3EF790F8-A155-4730-8E13-06DD40B00629}" destId="{8228A0CC-4088-4DF5-BCDE-33D1287F27EA}" srcOrd="0" destOrd="0" presId="urn:microsoft.com/office/officeart/2005/8/layout/cycle7"/>
    <dgm:cxn modelId="{AF538B7D-12DE-4645-BC0B-9BDAE900ABCD}" type="presOf" srcId="{3EF790F8-A155-4730-8E13-06DD40B00629}" destId="{BD212286-CF1F-4425-908E-761601F56AA5}" srcOrd="1" destOrd="0" presId="urn:microsoft.com/office/officeart/2005/8/layout/cycle7"/>
    <dgm:cxn modelId="{78231DE1-C0FE-4AF4-98DB-B97090C9E8DE}" type="presOf" srcId="{091955BB-B221-4FC4-9051-7139B5F60396}" destId="{58ACA622-27D0-4E82-BD82-CEEBCB3FECD0}" srcOrd="1" destOrd="0" presId="urn:microsoft.com/office/officeart/2005/8/layout/cycle7"/>
    <dgm:cxn modelId="{E2B086B5-3C9C-4B61-B62B-A7BE334A129C}" type="presOf" srcId="{5F434D10-6E4D-456E-B8BB-AC09EA15CAEC}" destId="{EE3FB02B-F7F2-4A31-9D3E-5FB481C335F1}" srcOrd="0" destOrd="0" presId="urn:microsoft.com/office/officeart/2005/8/layout/cycle7"/>
    <dgm:cxn modelId="{725E4695-18B1-432C-9953-848D86B887DA}" type="presOf" srcId="{F04D348C-92A4-46C6-BF98-3FEFF7E9AF6B}" destId="{E57EE039-0C4A-4E98-A8CD-DA8ABD45E8E8}" srcOrd="0" destOrd="0" presId="urn:microsoft.com/office/officeart/2005/8/layout/cycle7"/>
    <dgm:cxn modelId="{3ED1F3C5-950B-4A11-8DAC-E7537D1CBF4E}" type="presOf" srcId="{2EF79D36-5BBB-46BB-8C4F-504A344A9E1E}" destId="{6DCA4E9F-70C3-4F99-8662-343DBA86762E}" srcOrd="0" destOrd="0" presId="urn:microsoft.com/office/officeart/2005/8/layout/cycle7"/>
    <dgm:cxn modelId="{16A96013-80A5-4C45-89C5-251595829E83}" type="presOf" srcId="{51426AF0-248C-4052-B1F0-EBFEAF6CF56A}" destId="{863DBF5F-90EF-4086-AD66-D14148B1FADB}" srcOrd="0" destOrd="0" presId="urn:microsoft.com/office/officeart/2005/8/layout/cycle7"/>
    <dgm:cxn modelId="{0C759E4B-2C4E-4711-82A0-DB4E6238AB5A}" type="presParOf" srcId="{6DCA4E9F-70C3-4F99-8662-343DBA86762E}" destId="{E57EE039-0C4A-4E98-A8CD-DA8ABD45E8E8}" srcOrd="0" destOrd="0" presId="urn:microsoft.com/office/officeart/2005/8/layout/cycle7"/>
    <dgm:cxn modelId="{12478653-675B-4DCE-AD42-E5C6CFA9885B}" type="presParOf" srcId="{6DCA4E9F-70C3-4F99-8662-343DBA86762E}" destId="{E936C2F0-3C99-4663-8374-D51571AC41E3}" srcOrd="1" destOrd="0" presId="urn:microsoft.com/office/officeart/2005/8/layout/cycle7"/>
    <dgm:cxn modelId="{F6DB3F16-3DFC-4987-A02A-127E642E9E70}" type="presParOf" srcId="{E936C2F0-3C99-4663-8374-D51571AC41E3}" destId="{109D0BA5-6442-4B87-9097-A9681924B458}" srcOrd="0" destOrd="0" presId="urn:microsoft.com/office/officeart/2005/8/layout/cycle7"/>
    <dgm:cxn modelId="{3C7A4D0B-C940-4E84-8EB1-5EE4044DB2AF}" type="presParOf" srcId="{6DCA4E9F-70C3-4F99-8662-343DBA86762E}" destId="{EE3FB02B-F7F2-4A31-9D3E-5FB481C335F1}" srcOrd="2" destOrd="0" presId="urn:microsoft.com/office/officeart/2005/8/layout/cycle7"/>
    <dgm:cxn modelId="{CC25368D-9FE7-4963-BDA4-DABCEF9C85DC}" type="presParOf" srcId="{6DCA4E9F-70C3-4F99-8662-343DBA86762E}" destId="{8228A0CC-4088-4DF5-BCDE-33D1287F27EA}" srcOrd="3" destOrd="0" presId="urn:microsoft.com/office/officeart/2005/8/layout/cycle7"/>
    <dgm:cxn modelId="{1264AEBE-57DA-4D8B-A3D1-54AA223F5092}" type="presParOf" srcId="{8228A0CC-4088-4DF5-BCDE-33D1287F27EA}" destId="{BD212286-CF1F-4425-908E-761601F56AA5}" srcOrd="0" destOrd="0" presId="urn:microsoft.com/office/officeart/2005/8/layout/cycle7"/>
    <dgm:cxn modelId="{3E297D88-DEC4-4104-A86A-EBA202D7FE32}" type="presParOf" srcId="{6DCA4E9F-70C3-4F99-8662-343DBA86762E}" destId="{863DBF5F-90EF-4086-AD66-D14148B1FADB}" srcOrd="4" destOrd="0" presId="urn:microsoft.com/office/officeart/2005/8/layout/cycle7"/>
    <dgm:cxn modelId="{C2E76D68-400A-4AE8-A8DF-8548EA1A1ECC}" type="presParOf" srcId="{6DCA4E9F-70C3-4F99-8662-343DBA86762E}" destId="{17842793-012B-4F46-9FA8-591C63B47F96}" srcOrd="5" destOrd="0" presId="urn:microsoft.com/office/officeart/2005/8/layout/cycle7"/>
    <dgm:cxn modelId="{AB11032F-0C80-4298-B103-902B779FEF03}" type="presParOf" srcId="{17842793-012B-4F46-9FA8-591C63B47F96}" destId="{58ACA622-27D0-4E82-BD82-CEEBCB3FECD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E1D36-7372-4A93-925B-33B7E3F16F2A}" type="doc">
      <dgm:prSet loTypeId="urn:microsoft.com/office/officeart/2011/layout/HexagonRadial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8303F1-7504-433B-8551-896968298B86}">
      <dgm:prSet phldrT="[Text]"/>
      <dgm:spPr/>
      <dgm:t>
        <a:bodyPr/>
        <a:lstStyle/>
        <a:p>
          <a:r>
            <a:rPr lang="en-US" dirty="0" smtClean="0"/>
            <a:t>Higher odds of finding employment</a:t>
          </a:r>
          <a:endParaRPr lang="en-US" dirty="0"/>
        </a:p>
      </dgm:t>
    </dgm:pt>
    <dgm:pt modelId="{31676798-C47D-40FE-893B-FEB32FAE3881}" type="parTrans" cxnId="{51914722-BC3F-4D37-B081-E64776963F3A}">
      <dgm:prSet/>
      <dgm:spPr/>
      <dgm:t>
        <a:bodyPr/>
        <a:lstStyle/>
        <a:p>
          <a:endParaRPr lang="en-US"/>
        </a:p>
      </dgm:t>
    </dgm:pt>
    <dgm:pt modelId="{9B50E461-0072-4ABA-888C-FDA3AE7492C4}" type="sibTrans" cxnId="{51914722-BC3F-4D37-B081-E64776963F3A}">
      <dgm:prSet/>
      <dgm:spPr/>
      <dgm:t>
        <a:bodyPr/>
        <a:lstStyle/>
        <a:p>
          <a:endParaRPr lang="en-US"/>
        </a:p>
      </dgm:t>
    </dgm:pt>
    <dgm:pt modelId="{B6D80430-736C-486F-B51D-8CEA8C3493A5}">
      <dgm:prSet phldrT="[Text]"/>
      <dgm:spPr/>
      <dgm:t>
        <a:bodyPr/>
        <a:lstStyle/>
        <a:p>
          <a:r>
            <a:rPr lang="en-US" dirty="0" smtClean="0"/>
            <a:t>Build skills/gain experience</a:t>
          </a:r>
          <a:endParaRPr lang="en-US" dirty="0"/>
        </a:p>
      </dgm:t>
    </dgm:pt>
    <dgm:pt modelId="{EEF3BD51-63D3-441B-B910-0684AD488BA3}" type="parTrans" cxnId="{9F5A74A0-7323-4D0C-A6BF-619804EDD2AC}">
      <dgm:prSet/>
      <dgm:spPr/>
      <dgm:t>
        <a:bodyPr/>
        <a:lstStyle/>
        <a:p>
          <a:endParaRPr lang="en-US"/>
        </a:p>
      </dgm:t>
    </dgm:pt>
    <dgm:pt modelId="{D3E5EB37-7C10-439D-BC0F-3AF71AE1C6F1}" type="sibTrans" cxnId="{9F5A74A0-7323-4D0C-A6BF-619804EDD2AC}">
      <dgm:prSet/>
      <dgm:spPr/>
      <dgm:t>
        <a:bodyPr/>
        <a:lstStyle/>
        <a:p>
          <a:endParaRPr lang="en-US"/>
        </a:p>
      </dgm:t>
    </dgm:pt>
    <dgm:pt modelId="{5FA26470-1BC6-425A-9BC3-34A9658AD0B7}">
      <dgm:prSet phldrT="[Text]"/>
      <dgm:spPr/>
      <dgm:t>
        <a:bodyPr/>
        <a:lstStyle/>
        <a:p>
          <a:r>
            <a:rPr lang="en-US" dirty="0" smtClean="0"/>
            <a:t>Stay engaged in the work world</a:t>
          </a:r>
          <a:endParaRPr lang="en-US" dirty="0"/>
        </a:p>
      </dgm:t>
    </dgm:pt>
    <dgm:pt modelId="{AB7DFD41-FCA6-4DC4-9479-68C3D50CDF6C}" type="parTrans" cxnId="{31FE2623-598D-448E-B2EE-470A948A5452}">
      <dgm:prSet/>
      <dgm:spPr/>
      <dgm:t>
        <a:bodyPr/>
        <a:lstStyle/>
        <a:p>
          <a:endParaRPr lang="en-US"/>
        </a:p>
      </dgm:t>
    </dgm:pt>
    <dgm:pt modelId="{C86A043C-A017-41F4-8C82-1DC719BC8F9B}" type="sibTrans" cxnId="{31FE2623-598D-448E-B2EE-470A948A5452}">
      <dgm:prSet/>
      <dgm:spPr/>
      <dgm:t>
        <a:bodyPr/>
        <a:lstStyle/>
        <a:p>
          <a:endParaRPr lang="en-US"/>
        </a:p>
      </dgm:t>
    </dgm:pt>
    <dgm:pt modelId="{B6DC4885-D636-4011-BD76-A0F9C2231430}">
      <dgm:prSet phldrT="[Text]"/>
      <dgm:spPr/>
      <dgm:t>
        <a:bodyPr/>
        <a:lstStyle/>
        <a:p>
          <a:r>
            <a:rPr lang="en-US" dirty="0" smtClean="0"/>
            <a:t>Build your professional network</a:t>
          </a:r>
          <a:endParaRPr lang="en-US" dirty="0"/>
        </a:p>
      </dgm:t>
    </dgm:pt>
    <dgm:pt modelId="{88CC5C18-60E6-4999-8294-2D4013373EBF}" type="parTrans" cxnId="{FE089E65-DD59-4D26-AD1A-DFA0EA89094A}">
      <dgm:prSet/>
      <dgm:spPr/>
      <dgm:t>
        <a:bodyPr/>
        <a:lstStyle/>
        <a:p>
          <a:endParaRPr lang="en-US"/>
        </a:p>
      </dgm:t>
    </dgm:pt>
    <dgm:pt modelId="{3F53AFE7-184E-4049-AA26-3D306648E189}" type="sibTrans" cxnId="{FE089E65-DD59-4D26-AD1A-DFA0EA89094A}">
      <dgm:prSet/>
      <dgm:spPr/>
      <dgm:t>
        <a:bodyPr/>
        <a:lstStyle/>
        <a:p>
          <a:endParaRPr lang="en-US"/>
        </a:p>
      </dgm:t>
    </dgm:pt>
    <dgm:pt modelId="{04F0D0E7-9B0A-4185-99E6-EE1F01132AFB}">
      <dgm:prSet phldrT="[Text]"/>
      <dgm:spPr/>
      <dgm:t>
        <a:bodyPr/>
        <a:lstStyle/>
        <a:p>
          <a:r>
            <a:rPr lang="en-US" dirty="0" smtClean="0"/>
            <a:t>Increase self confidence</a:t>
          </a:r>
          <a:endParaRPr lang="en-US" dirty="0"/>
        </a:p>
      </dgm:t>
    </dgm:pt>
    <dgm:pt modelId="{A1AF2B80-C45C-4A4C-A1F0-2DA9EBDF1A7E}" type="parTrans" cxnId="{4060D127-7CB5-4236-B193-FEC59BA43E7F}">
      <dgm:prSet/>
      <dgm:spPr/>
      <dgm:t>
        <a:bodyPr/>
        <a:lstStyle/>
        <a:p>
          <a:endParaRPr lang="en-US"/>
        </a:p>
      </dgm:t>
    </dgm:pt>
    <dgm:pt modelId="{989EF4C8-8EA5-4A7A-9D6A-C1534AD7F7D6}" type="sibTrans" cxnId="{4060D127-7CB5-4236-B193-FEC59BA43E7F}">
      <dgm:prSet/>
      <dgm:spPr/>
      <dgm:t>
        <a:bodyPr/>
        <a:lstStyle/>
        <a:p>
          <a:endParaRPr lang="en-US"/>
        </a:p>
      </dgm:t>
    </dgm:pt>
    <dgm:pt modelId="{CA0E2900-EB6C-4B13-BD78-4F568FF95ACE}">
      <dgm:prSet phldrT="[Text]"/>
      <dgm:spPr/>
      <dgm:t>
        <a:bodyPr/>
        <a:lstStyle/>
        <a:p>
          <a:r>
            <a:rPr lang="en-US" dirty="0" smtClean="0"/>
            <a:t>Face new experiences</a:t>
          </a:r>
          <a:endParaRPr lang="en-US" dirty="0"/>
        </a:p>
      </dgm:t>
    </dgm:pt>
    <dgm:pt modelId="{A8C7E09F-F73E-4A15-AEFC-C394DEB19B0D}" type="parTrans" cxnId="{B185502C-9969-40C9-A294-6A46BE678683}">
      <dgm:prSet/>
      <dgm:spPr/>
      <dgm:t>
        <a:bodyPr/>
        <a:lstStyle/>
        <a:p>
          <a:endParaRPr lang="en-US"/>
        </a:p>
      </dgm:t>
    </dgm:pt>
    <dgm:pt modelId="{0F4D9A2F-14C4-410E-AFE4-4A5291F5F09F}" type="sibTrans" cxnId="{B185502C-9969-40C9-A294-6A46BE678683}">
      <dgm:prSet/>
      <dgm:spPr/>
      <dgm:t>
        <a:bodyPr/>
        <a:lstStyle/>
        <a:p>
          <a:endParaRPr lang="en-US"/>
        </a:p>
      </dgm:t>
    </dgm:pt>
    <dgm:pt modelId="{6B2AA59D-A9FA-41DB-BCD1-EAC52E63FBEE}">
      <dgm:prSet phldrT="[Text]"/>
      <dgm:spPr/>
      <dgm:t>
        <a:bodyPr/>
        <a:lstStyle/>
        <a:p>
          <a:r>
            <a:rPr lang="en-US" dirty="0" smtClean="0"/>
            <a:t>Make a difference in your community</a:t>
          </a:r>
          <a:endParaRPr lang="en-US" dirty="0"/>
        </a:p>
      </dgm:t>
    </dgm:pt>
    <dgm:pt modelId="{1DFE1F73-892B-4A87-83B6-A6542D9A1A16}" type="parTrans" cxnId="{6F1DC0BA-38A1-4293-B7B7-D13B497C550D}">
      <dgm:prSet/>
      <dgm:spPr/>
      <dgm:t>
        <a:bodyPr/>
        <a:lstStyle/>
        <a:p>
          <a:endParaRPr lang="en-US"/>
        </a:p>
      </dgm:t>
    </dgm:pt>
    <dgm:pt modelId="{98DBA404-5C4D-4F8B-8B39-D098782A28F9}" type="sibTrans" cxnId="{6F1DC0BA-38A1-4293-B7B7-D13B497C550D}">
      <dgm:prSet/>
      <dgm:spPr/>
      <dgm:t>
        <a:bodyPr/>
        <a:lstStyle/>
        <a:p>
          <a:endParaRPr lang="en-US"/>
        </a:p>
      </dgm:t>
    </dgm:pt>
    <dgm:pt modelId="{AE09283C-7A1A-4671-9CF1-14D9FAF50720}" type="pres">
      <dgm:prSet presAssocID="{2B8E1D36-7372-4A93-925B-33B7E3F16F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301B6F-1C77-450F-8139-07F4E4E0EBD9}" type="pres">
      <dgm:prSet presAssocID="{7E8303F1-7504-433B-8551-896968298B8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3FCD16E-1D02-496C-B9D2-7DB5D4FC4D28}" type="pres">
      <dgm:prSet presAssocID="{B6D80430-736C-486F-B51D-8CEA8C3493A5}" presName="Accent1" presStyleCnt="0"/>
      <dgm:spPr/>
    </dgm:pt>
    <dgm:pt modelId="{E8FFAE7F-8E17-4775-8213-2007489E5DDC}" type="pres">
      <dgm:prSet presAssocID="{B6D80430-736C-486F-B51D-8CEA8C3493A5}" presName="Accent" presStyleLbl="bgShp" presStyleIdx="0" presStyleCnt="6"/>
      <dgm:spPr/>
    </dgm:pt>
    <dgm:pt modelId="{B1CE7A23-5C43-4519-86DF-DDED3F7DBC91}" type="pres">
      <dgm:prSet presAssocID="{B6D80430-736C-486F-B51D-8CEA8C3493A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C933B-6C66-44A3-B832-FF3ED0CBCE7A}" type="pres">
      <dgm:prSet presAssocID="{5FA26470-1BC6-425A-9BC3-34A9658AD0B7}" presName="Accent2" presStyleCnt="0"/>
      <dgm:spPr/>
    </dgm:pt>
    <dgm:pt modelId="{F563BC4A-60A5-424E-8892-0215A7855DC6}" type="pres">
      <dgm:prSet presAssocID="{5FA26470-1BC6-425A-9BC3-34A9658AD0B7}" presName="Accent" presStyleLbl="bgShp" presStyleIdx="1" presStyleCnt="6"/>
      <dgm:spPr/>
    </dgm:pt>
    <dgm:pt modelId="{38250BBA-0B8A-480E-8163-CCE7B53D6592}" type="pres">
      <dgm:prSet presAssocID="{5FA26470-1BC6-425A-9BC3-34A9658AD0B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3FF73-1CFE-45A9-BE63-A7A0868DED55}" type="pres">
      <dgm:prSet presAssocID="{B6DC4885-D636-4011-BD76-A0F9C2231430}" presName="Accent3" presStyleCnt="0"/>
      <dgm:spPr/>
    </dgm:pt>
    <dgm:pt modelId="{D7959D7B-7780-43A0-B88D-CF7C305C04E9}" type="pres">
      <dgm:prSet presAssocID="{B6DC4885-D636-4011-BD76-A0F9C2231430}" presName="Accent" presStyleLbl="bgShp" presStyleIdx="2" presStyleCnt="6"/>
      <dgm:spPr/>
    </dgm:pt>
    <dgm:pt modelId="{01C05AA2-AB75-475B-BC76-DDEF8A102BF2}" type="pres">
      <dgm:prSet presAssocID="{B6DC4885-D636-4011-BD76-A0F9C22314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F1F4B-3FA1-4199-91BD-E13DAF3B2C7E}" type="pres">
      <dgm:prSet presAssocID="{04F0D0E7-9B0A-4185-99E6-EE1F01132AFB}" presName="Accent4" presStyleCnt="0"/>
      <dgm:spPr/>
    </dgm:pt>
    <dgm:pt modelId="{99C194C4-60B7-4658-8DC4-5C812786E933}" type="pres">
      <dgm:prSet presAssocID="{04F0D0E7-9B0A-4185-99E6-EE1F01132AFB}" presName="Accent" presStyleLbl="bgShp" presStyleIdx="3" presStyleCnt="6"/>
      <dgm:spPr/>
    </dgm:pt>
    <dgm:pt modelId="{71CB5EF8-804D-4398-B77C-D9367DA50C4F}" type="pres">
      <dgm:prSet presAssocID="{04F0D0E7-9B0A-4185-99E6-EE1F01132AF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ADD39-9A52-4826-A6A7-95C0A611AB57}" type="pres">
      <dgm:prSet presAssocID="{CA0E2900-EB6C-4B13-BD78-4F568FF95ACE}" presName="Accent5" presStyleCnt="0"/>
      <dgm:spPr/>
    </dgm:pt>
    <dgm:pt modelId="{F37D983B-8833-4F4B-A954-43E767F1538B}" type="pres">
      <dgm:prSet presAssocID="{CA0E2900-EB6C-4B13-BD78-4F568FF95ACE}" presName="Accent" presStyleLbl="bgShp" presStyleIdx="4" presStyleCnt="6"/>
      <dgm:spPr/>
    </dgm:pt>
    <dgm:pt modelId="{6D0686F4-FDF8-4399-BFC0-2EAE3CDF019C}" type="pres">
      <dgm:prSet presAssocID="{CA0E2900-EB6C-4B13-BD78-4F568FF95AC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E83C-B281-4363-8FCE-FD507EEEAE44}" type="pres">
      <dgm:prSet presAssocID="{6B2AA59D-A9FA-41DB-BCD1-EAC52E63FBEE}" presName="Accent6" presStyleCnt="0"/>
      <dgm:spPr/>
    </dgm:pt>
    <dgm:pt modelId="{221FACBC-A748-4EAE-996A-BD038D0BD456}" type="pres">
      <dgm:prSet presAssocID="{6B2AA59D-A9FA-41DB-BCD1-EAC52E63FBEE}" presName="Accent" presStyleLbl="bgShp" presStyleIdx="5" presStyleCnt="6"/>
      <dgm:spPr/>
    </dgm:pt>
    <dgm:pt modelId="{D5A302CE-9763-40BD-97D3-5581930278A1}" type="pres">
      <dgm:prSet presAssocID="{6B2AA59D-A9FA-41DB-BCD1-EAC52E63FBE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A74A0-7323-4D0C-A6BF-619804EDD2AC}" srcId="{7E8303F1-7504-433B-8551-896968298B86}" destId="{B6D80430-736C-486F-B51D-8CEA8C3493A5}" srcOrd="0" destOrd="0" parTransId="{EEF3BD51-63D3-441B-B910-0684AD488BA3}" sibTransId="{D3E5EB37-7C10-439D-BC0F-3AF71AE1C6F1}"/>
    <dgm:cxn modelId="{0408BAA3-0D45-47DD-8D44-D98224BE52A7}" type="presOf" srcId="{B6DC4885-D636-4011-BD76-A0F9C2231430}" destId="{01C05AA2-AB75-475B-BC76-DDEF8A102BF2}" srcOrd="0" destOrd="0" presId="urn:microsoft.com/office/officeart/2011/layout/HexagonRadial"/>
    <dgm:cxn modelId="{4060D127-7CB5-4236-B193-FEC59BA43E7F}" srcId="{7E8303F1-7504-433B-8551-896968298B86}" destId="{04F0D0E7-9B0A-4185-99E6-EE1F01132AFB}" srcOrd="3" destOrd="0" parTransId="{A1AF2B80-C45C-4A4C-A1F0-2DA9EBDF1A7E}" sibTransId="{989EF4C8-8EA5-4A7A-9D6A-C1534AD7F7D6}"/>
    <dgm:cxn modelId="{D24E7870-AAE7-4216-9B93-B4AB7BA381B0}" type="presOf" srcId="{7E8303F1-7504-433B-8551-896968298B86}" destId="{85301B6F-1C77-450F-8139-07F4E4E0EBD9}" srcOrd="0" destOrd="0" presId="urn:microsoft.com/office/officeart/2011/layout/HexagonRadial"/>
    <dgm:cxn modelId="{7BCB0496-CD3F-45A0-A59E-2A7338F9EC8B}" type="presOf" srcId="{5FA26470-1BC6-425A-9BC3-34A9658AD0B7}" destId="{38250BBA-0B8A-480E-8163-CCE7B53D6592}" srcOrd="0" destOrd="0" presId="urn:microsoft.com/office/officeart/2011/layout/HexagonRadial"/>
    <dgm:cxn modelId="{FE65B03B-2B1D-469D-9916-27A533501898}" type="presOf" srcId="{CA0E2900-EB6C-4B13-BD78-4F568FF95ACE}" destId="{6D0686F4-FDF8-4399-BFC0-2EAE3CDF019C}" srcOrd="0" destOrd="0" presId="urn:microsoft.com/office/officeart/2011/layout/HexagonRadial"/>
    <dgm:cxn modelId="{1AF1E43A-AD64-4109-8C4B-A789995F965D}" type="presOf" srcId="{6B2AA59D-A9FA-41DB-BCD1-EAC52E63FBEE}" destId="{D5A302CE-9763-40BD-97D3-5581930278A1}" srcOrd="0" destOrd="0" presId="urn:microsoft.com/office/officeart/2011/layout/HexagonRadial"/>
    <dgm:cxn modelId="{6F1DC0BA-38A1-4293-B7B7-D13B497C550D}" srcId="{7E8303F1-7504-433B-8551-896968298B86}" destId="{6B2AA59D-A9FA-41DB-BCD1-EAC52E63FBEE}" srcOrd="5" destOrd="0" parTransId="{1DFE1F73-892B-4A87-83B6-A6542D9A1A16}" sibTransId="{98DBA404-5C4D-4F8B-8B39-D098782A28F9}"/>
    <dgm:cxn modelId="{314C6AEB-C22E-464A-8D06-AAFA9DB1F19E}" type="presOf" srcId="{04F0D0E7-9B0A-4185-99E6-EE1F01132AFB}" destId="{71CB5EF8-804D-4398-B77C-D9367DA50C4F}" srcOrd="0" destOrd="0" presId="urn:microsoft.com/office/officeart/2011/layout/HexagonRadial"/>
    <dgm:cxn modelId="{FE089E65-DD59-4D26-AD1A-DFA0EA89094A}" srcId="{7E8303F1-7504-433B-8551-896968298B86}" destId="{B6DC4885-D636-4011-BD76-A0F9C2231430}" srcOrd="2" destOrd="0" parTransId="{88CC5C18-60E6-4999-8294-2D4013373EBF}" sibTransId="{3F53AFE7-184E-4049-AA26-3D306648E189}"/>
    <dgm:cxn modelId="{31FE2623-598D-448E-B2EE-470A948A5452}" srcId="{7E8303F1-7504-433B-8551-896968298B86}" destId="{5FA26470-1BC6-425A-9BC3-34A9658AD0B7}" srcOrd="1" destOrd="0" parTransId="{AB7DFD41-FCA6-4DC4-9479-68C3D50CDF6C}" sibTransId="{C86A043C-A017-41F4-8C82-1DC719BC8F9B}"/>
    <dgm:cxn modelId="{BE307E0E-76B1-429F-821C-8A73368A5070}" type="presOf" srcId="{2B8E1D36-7372-4A93-925B-33B7E3F16F2A}" destId="{AE09283C-7A1A-4671-9CF1-14D9FAF50720}" srcOrd="0" destOrd="0" presId="urn:microsoft.com/office/officeart/2011/layout/HexagonRadial"/>
    <dgm:cxn modelId="{13EA77D2-F450-4BB3-A3DA-B652392F04AE}" type="presOf" srcId="{B6D80430-736C-486F-B51D-8CEA8C3493A5}" destId="{B1CE7A23-5C43-4519-86DF-DDED3F7DBC91}" srcOrd="0" destOrd="0" presId="urn:microsoft.com/office/officeart/2011/layout/HexagonRadial"/>
    <dgm:cxn modelId="{B185502C-9969-40C9-A294-6A46BE678683}" srcId="{7E8303F1-7504-433B-8551-896968298B86}" destId="{CA0E2900-EB6C-4B13-BD78-4F568FF95ACE}" srcOrd="4" destOrd="0" parTransId="{A8C7E09F-F73E-4A15-AEFC-C394DEB19B0D}" sibTransId="{0F4D9A2F-14C4-410E-AFE4-4A5291F5F09F}"/>
    <dgm:cxn modelId="{51914722-BC3F-4D37-B081-E64776963F3A}" srcId="{2B8E1D36-7372-4A93-925B-33B7E3F16F2A}" destId="{7E8303F1-7504-433B-8551-896968298B86}" srcOrd="0" destOrd="0" parTransId="{31676798-C47D-40FE-893B-FEB32FAE3881}" sibTransId="{9B50E461-0072-4ABA-888C-FDA3AE7492C4}"/>
    <dgm:cxn modelId="{4D50B3D4-7CAF-416E-AD3C-89F74FB76494}" type="presParOf" srcId="{AE09283C-7A1A-4671-9CF1-14D9FAF50720}" destId="{85301B6F-1C77-450F-8139-07F4E4E0EBD9}" srcOrd="0" destOrd="0" presId="urn:microsoft.com/office/officeart/2011/layout/HexagonRadial"/>
    <dgm:cxn modelId="{C2929581-DAA6-423B-B29B-07F488CE55F1}" type="presParOf" srcId="{AE09283C-7A1A-4671-9CF1-14D9FAF50720}" destId="{73FCD16E-1D02-496C-B9D2-7DB5D4FC4D28}" srcOrd="1" destOrd="0" presId="urn:microsoft.com/office/officeart/2011/layout/HexagonRadial"/>
    <dgm:cxn modelId="{3CC5C63B-D7B1-411A-B2D9-21EB7C8EBE39}" type="presParOf" srcId="{73FCD16E-1D02-496C-B9D2-7DB5D4FC4D28}" destId="{E8FFAE7F-8E17-4775-8213-2007489E5DDC}" srcOrd="0" destOrd="0" presId="urn:microsoft.com/office/officeart/2011/layout/HexagonRadial"/>
    <dgm:cxn modelId="{A15F8224-ABBA-4181-91F5-000E94F8BA3E}" type="presParOf" srcId="{AE09283C-7A1A-4671-9CF1-14D9FAF50720}" destId="{B1CE7A23-5C43-4519-86DF-DDED3F7DBC91}" srcOrd="2" destOrd="0" presId="urn:microsoft.com/office/officeart/2011/layout/HexagonRadial"/>
    <dgm:cxn modelId="{9620422E-BC15-47C3-867A-C7402B2E33BB}" type="presParOf" srcId="{AE09283C-7A1A-4671-9CF1-14D9FAF50720}" destId="{974C933B-6C66-44A3-B832-FF3ED0CBCE7A}" srcOrd="3" destOrd="0" presId="urn:microsoft.com/office/officeart/2011/layout/HexagonRadial"/>
    <dgm:cxn modelId="{CCFA68F4-FC9E-453D-B435-81F7E43B8489}" type="presParOf" srcId="{974C933B-6C66-44A3-B832-FF3ED0CBCE7A}" destId="{F563BC4A-60A5-424E-8892-0215A7855DC6}" srcOrd="0" destOrd="0" presId="urn:microsoft.com/office/officeart/2011/layout/HexagonRadial"/>
    <dgm:cxn modelId="{E222CBF9-60BD-4AAA-A05A-ACCC23979863}" type="presParOf" srcId="{AE09283C-7A1A-4671-9CF1-14D9FAF50720}" destId="{38250BBA-0B8A-480E-8163-CCE7B53D6592}" srcOrd="4" destOrd="0" presId="urn:microsoft.com/office/officeart/2011/layout/HexagonRadial"/>
    <dgm:cxn modelId="{AAA97DEE-2E47-4FDE-82BA-658725DB4FEB}" type="presParOf" srcId="{AE09283C-7A1A-4671-9CF1-14D9FAF50720}" destId="{6153FF73-1CFE-45A9-BE63-A7A0868DED55}" srcOrd="5" destOrd="0" presId="urn:microsoft.com/office/officeart/2011/layout/HexagonRadial"/>
    <dgm:cxn modelId="{4C89B77B-9319-4999-BC64-556A6926018F}" type="presParOf" srcId="{6153FF73-1CFE-45A9-BE63-A7A0868DED55}" destId="{D7959D7B-7780-43A0-B88D-CF7C305C04E9}" srcOrd="0" destOrd="0" presId="urn:microsoft.com/office/officeart/2011/layout/HexagonRadial"/>
    <dgm:cxn modelId="{B596BF79-ACB7-4A40-803E-3016C1575E7B}" type="presParOf" srcId="{AE09283C-7A1A-4671-9CF1-14D9FAF50720}" destId="{01C05AA2-AB75-475B-BC76-DDEF8A102BF2}" srcOrd="6" destOrd="0" presId="urn:microsoft.com/office/officeart/2011/layout/HexagonRadial"/>
    <dgm:cxn modelId="{0A443C32-69EE-440D-A89C-85D1113A03B1}" type="presParOf" srcId="{AE09283C-7A1A-4671-9CF1-14D9FAF50720}" destId="{D32F1F4B-3FA1-4199-91BD-E13DAF3B2C7E}" srcOrd="7" destOrd="0" presId="urn:microsoft.com/office/officeart/2011/layout/HexagonRadial"/>
    <dgm:cxn modelId="{8B0C6046-F293-4626-AAAD-E3C6443F1570}" type="presParOf" srcId="{D32F1F4B-3FA1-4199-91BD-E13DAF3B2C7E}" destId="{99C194C4-60B7-4658-8DC4-5C812786E933}" srcOrd="0" destOrd="0" presId="urn:microsoft.com/office/officeart/2011/layout/HexagonRadial"/>
    <dgm:cxn modelId="{4D113063-55A8-4497-87D8-53B5A7C93471}" type="presParOf" srcId="{AE09283C-7A1A-4671-9CF1-14D9FAF50720}" destId="{71CB5EF8-804D-4398-B77C-D9367DA50C4F}" srcOrd="8" destOrd="0" presId="urn:microsoft.com/office/officeart/2011/layout/HexagonRadial"/>
    <dgm:cxn modelId="{373631DD-D087-4088-91D6-5F4DB071A218}" type="presParOf" srcId="{AE09283C-7A1A-4671-9CF1-14D9FAF50720}" destId="{B72ADD39-9A52-4826-A6A7-95C0A611AB57}" srcOrd="9" destOrd="0" presId="urn:microsoft.com/office/officeart/2011/layout/HexagonRadial"/>
    <dgm:cxn modelId="{AEC05354-68DF-4FFE-8CE1-B5823A7D0C54}" type="presParOf" srcId="{B72ADD39-9A52-4826-A6A7-95C0A611AB57}" destId="{F37D983B-8833-4F4B-A954-43E767F1538B}" srcOrd="0" destOrd="0" presId="urn:microsoft.com/office/officeart/2011/layout/HexagonRadial"/>
    <dgm:cxn modelId="{B706F643-ECD4-4A4F-BEFB-2AE024C6BE70}" type="presParOf" srcId="{AE09283C-7A1A-4671-9CF1-14D9FAF50720}" destId="{6D0686F4-FDF8-4399-BFC0-2EAE3CDF019C}" srcOrd="10" destOrd="0" presId="urn:microsoft.com/office/officeart/2011/layout/HexagonRadial"/>
    <dgm:cxn modelId="{53E6EE6A-A71E-4008-ADB6-44CF77D43CF4}" type="presParOf" srcId="{AE09283C-7A1A-4671-9CF1-14D9FAF50720}" destId="{B65BE83C-B281-4363-8FCE-FD507EEEAE44}" srcOrd="11" destOrd="0" presId="urn:microsoft.com/office/officeart/2011/layout/HexagonRadial"/>
    <dgm:cxn modelId="{34D2EF76-970C-490E-BEF9-0F8EE23E89FE}" type="presParOf" srcId="{B65BE83C-B281-4363-8FCE-FD507EEEAE44}" destId="{221FACBC-A748-4EAE-996A-BD038D0BD456}" srcOrd="0" destOrd="0" presId="urn:microsoft.com/office/officeart/2011/layout/HexagonRadial"/>
    <dgm:cxn modelId="{7DB0CE3F-8467-4A6D-8881-F0D88FBA6605}" type="presParOf" srcId="{AE09283C-7A1A-4671-9CF1-14D9FAF50720}" destId="{D5A302CE-9763-40BD-97D3-5581930278A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EE039-0C4A-4E98-A8CD-DA8ABD45E8E8}">
      <dsp:nvSpPr>
        <dsp:cNvPr id="0" name=""/>
        <dsp:cNvSpPr/>
      </dsp:nvSpPr>
      <dsp:spPr>
        <a:xfrm>
          <a:off x="1382105" y="100524"/>
          <a:ext cx="1672390" cy="836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Workforce &amp; Education Partners</a:t>
          </a:r>
          <a:endParaRPr lang="en-US" sz="1500" kern="1200" dirty="0"/>
        </a:p>
      </dsp:txBody>
      <dsp:txXfrm>
        <a:off x="1406596" y="125015"/>
        <a:ext cx="1623408" cy="787213"/>
      </dsp:txXfrm>
    </dsp:sp>
    <dsp:sp modelId="{E936C2F0-3C99-4663-8374-D51571AC41E3}">
      <dsp:nvSpPr>
        <dsp:cNvPr id="0" name=""/>
        <dsp:cNvSpPr/>
      </dsp:nvSpPr>
      <dsp:spPr>
        <a:xfrm rot="3600000">
          <a:off x="2472993" y="1568165"/>
          <a:ext cx="871495" cy="2926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60793" y="1626699"/>
        <a:ext cx="695895" cy="175600"/>
      </dsp:txXfrm>
    </dsp:sp>
    <dsp:sp modelId="{EE3FB02B-F7F2-4A31-9D3E-5FB481C335F1}">
      <dsp:nvSpPr>
        <dsp:cNvPr id="0" name=""/>
        <dsp:cNvSpPr/>
      </dsp:nvSpPr>
      <dsp:spPr>
        <a:xfrm>
          <a:off x="2762985" y="2492279"/>
          <a:ext cx="1672390" cy="83619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Employers</a:t>
          </a:r>
          <a:endParaRPr lang="en-US" sz="1500" kern="1200" dirty="0"/>
        </a:p>
      </dsp:txBody>
      <dsp:txXfrm>
        <a:off x="2787476" y="2516770"/>
        <a:ext cx="1623408" cy="787213"/>
      </dsp:txXfrm>
    </dsp:sp>
    <dsp:sp modelId="{8228A0CC-4088-4DF5-BCDE-33D1287F27EA}">
      <dsp:nvSpPr>
        <dsp:cNvPr id="0" name=""/>
        <dsp:cNvSpPr/>
      </dsp:nvSpPr>
      <dsp:spPr>
        <a:xfrm rot="10800000">
          <a:off x="1782553" y="2764043"/>
          <a:ext cx="871495" cy="2926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870353" y="2822577"/>
        <a:ext cx="695895" cy="175600"/>
      </dsp:txXfrm>
    </dsp:sp>
    <dsp:sp modelId="{863DBF5F-90EF-4086-AD66-D14148B1FADB}">
      <dsp:nvSpPr>
        <dsp:cNvPr id="0" name=""/>
        <dsp:cNvSpPr/>
      </dsp:nvSpPr>
      <dsp:spPr>
        <a:xfrm>
          <a:off x="1225" y="2492279"/>
          <a:ext cx="1672390" cy="83619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Individuals</a:t>
          </a:r>
          <a:endParaRPr lang="en-US" sz="1500" kern="1200" dirty="0"/>
        </a:p>
      </dsp:txBody>
      <dsp:txXfrm>
        <a:off x="25716" y="2516770"/>
        <a:ext cx="1623408" cy="787213"/>
      </dsp:txXfrm>
    </dsp:sp>
    <dsp:sp modelId="{17842793-012B-4F46-9FA8-591C63B47F96}">
      <dsp:nvSpPr>
        <dsp:cNvPr id="0" name=""/>
        <dsp:cNvSpPr/>
      </dsp:nvSpPr>
      <dsp:spPr>
        <a:xfrm rot="18000000">
          <a:off x="1092113" y="1568165"/>
          <a:ext cx="871495" cy="2926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179913" y="1626699"/>
        <a:ext cx="695895" cy="17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01B6F-1C77-450F-8139-07F4E4E0EBD9}">
      <dsp:nvSpPr>
        <dsp:cNvPr id="0" name=""/>
        <dsp:cNvSpPr/>
      </dsp:nvSpPr>
      <dsp:spPr>
        <a:xfrm>
          <a:off x="2978629" y="1467697"/>
          <a:ext cx="1865506" cy="161373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Higher odds of finding employment</a:t>
          </a:r>
          <a:endParaRPr lang="en-US" sz="1500" kern="1200" dirty="0"/>
        </a:p>
      </dsp:txBody>
      <dsp:txXfrm>
        <a:off x="3287769" y="1735116"/>
        <a:ext cx="1247226" cy="1078900"/>
      </dsp:txXfrm>
    </dsp:sp>
    <dsp:sp modelId="{F563BC4A-60A5-424E-8892-0215A7855DC6}">
      <dsp:nvSpPr>
        <dsp:cNvPr id="0" name=""/>
        <dsp:cNvSpPr/>
      </dsp:nvSpPr>
      <dsp:spPr>
        <a:xfrm>
          <a:off x="4146795" y="695632"/>
          <a:ext cx="703850" cy="60646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1CE7A23-5C43-4519-86DF-DDED3F7DBC91}">
      <dsp:nvSpPr>
        <dsp:cNvPr id="0" name=""/>
        <dsp:cNvSpPr/>
      </dsp:nvSpPr>
      <dsp:spPr>
        <a:xfrm>
          <a:off x="3150469" y="0"/>
          <a:ext cx="1528769" cy="1322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Build skills/gain experience</a:t>
          </a:r>
          <a:endParaRPr lang="en-US" sz="1500" kern="1200" dirty="0"/>
        </a:p>
      </dsp:txBody>
      <dsp:txXfrm>
        <a:off x="3403819" y="219177"/>
        <a:ext cx="1022069" cy="884211"/>
      </dsp:txXfrm>
    </dsp:sp>
    <dsp:sp modelId="{D7959D7B-7780-43A0-B88D-CF7C305C04E9}">
      <dsp:nvSpPr>
        <dsp:cNvPr id="0" name=""/>
        <dsp:cNvSpPr/>
      </dsp:nvSpPr>
      <dsp:spPr>
        <a:xfrm>
          <a:off x="4968243" y="1829389"/>
          <a:ext cx="703850" cy="60646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8250BBA-0B8A-480E-8163-CCE7B53D6592}">
      <dsp:nvSpPr>
        <dsp:cNvPr id="0" name=""/>
        <dsp:cNvSpPr/>
      </dsp:nvSpPr>
      <dsp:spPr>
        <a:xfrm>
          <a:off x="4552528" y="813466"/>
          <a:ext cx="1528769" cy="1322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Stay engaged in the work world</a:t>
          </a:r>
          <a:endParaRPr lang="en-US" sz="1500" kern="1200" dirty="0"/>
        </a:p>
      </dsp:txBody>
      <dsp:txXfrm>
        <a:off x="4805878" y="1032643"/>
        <a:ext cx="1022069" cy="884211"/>
      </dsp:txXfrm>
    </dsp:sp>
    <dsp:sp modelId="{99C194C4-60B7-4658-8DC4-5C812786E933}">
      <dsp:nvSpPr>
        <dsp:cNvPr id="0" name=""/>
        <dsp:cNvSpPr/>
      </dsp:nvSpPr>
      <dsp:spPr>
        <a:xfrm>
          <a:off x="4397612" y="3109188"/>
          <a:ext cx="703850" cy="60646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C05AA2-AB75-475B-BC76-DDEF8A102BF2}">
      <dsp:nvSpPr>
        <dsp:cNvPr id="0" name=""/>
        <dsp:cNvSpPr/>
      </dsp:nvSpPr>
      <dsp:spPr>
        <a:xfrm>
          <a:off x="4552528" y="2412646"/>
          <a:ext cx="1528769" cy="1322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Build your professional network</a:t>
          </a:r>
          <a:endParaRPr lang="en-US" sz="1500" kern="1200" dirty="0"/>
        </a:p>
      </dsp:txBody>
      <dsp:txXfrm>
        <a:off x="4805878" y="2631823"/>
        <a:ext cx="1022069" cy="884211"/>
      </dsp:txXfrm>
    </dsp:sp>
    <dsp:sp modelId="{F37D983B-8833-4F4B-A954-43E767F1538B}">
      <dsp:nvSpPr>
        <dsp:cNvPr id="0" name=""/>
        <dsp:cNvSpPr/>
      </dsp:nvSpPr>
      <dsp:spPr>
        <a:xfrm>
          <a:off x="2982101" y="3242036"/>
          <a:ext cx="703850" cy="60646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CB5EF8-804D-4398-B77C-D9367DA50C4F}">
      <dsp:nvSpPr>
        <dsp:cNvPr id="0" name=""/>
        <dsp:cNvSpPr/>
      </dsp:nvSpPr>
      <dsp:spPr>
        <a:xfrm>
          <a:off x="3150469" y="3227022"/>
          <a:ext cx="1528769" cy="1322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Increase self confidence</a:t>
          </a:r>
          <a:endParaRPr lang="en-US" sz="1500" kern="1200" dirty="0"/>
        </a:p>
      </dsp:txBody>
      <dsp:txXfrm>
        <a:off x="3403819" y="3446199"/>
        <a:ext cx="1022069" cy="884211"/>
      </dsp:txXfrm>
    </dsp:sp>
    <dsp:sp modelId="{221FACBC-A748-4EAE-996A-BD038D0BD456}">
      <dsp:nvSpPr>
        <dsp:cNvPr id="0" name=""/>
        <dsp:cNvSpPr/>
      </dsp:nvSpPr>
      <dsp:spPr>
        <a:xfrm>
          <a:off x="2147201" y="2108734"/>
          <a:ext cx="703850" cy="606460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0686F4-FDF8-4399-BFC0-2EAE3CDF019C}">
      <dsp:nvSpPr>
        <dsp:cNvPr id="0" name=""/>
        <dsp:cNvSpPr/>
      </dsp:nvSpPr>
      <dsp:spPr>
        <a:xfrm>
          <a:off x="1741901" y="2413556"/>
          <a:ext cx="1528769" cy="1322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Face new experiences</a:t>
          </a:r>
          <a:endParaRPr lang="en-US" sz="1500" kern="1200" dirty="0"/>
        </a:p>
      </dsp:txBody>
      <dsp:txXfrm>
        <a:off x="1995251" y="2632733"/>
        <a:ext cx="1022069" cy="884211"/>
      </dsp:txXfrm>
    </dsp:sp>
    <dsp:sp modelId="{D5A302CE-9763-40BD-97D3-5581930278A1}">
      <dsp:nvSpPr>
        <dsp:cNvPr id="0" name=""/>
        <dsp:cNvSpPr/>
      </dsp:nvSpPr>
      <dsp:spPr>
        <a:xfrm>
          <a:off x="1741901" y="811646"/>
          <a:ext cx="1528769" cy="13225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Make a difference in your community</a:t>
          </a:r>
          <a:endParaRPr lang="en-US" sz="1500" kern="1200" dirty="0"/>
        </a:p>
      </dsp:txBody>
      <dsp:txXfrm>
        <a:off x="1995251" y="1030823"/>
        <a:ext cx="1022069" cy="884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667F-5D7D-42BD-AA0E-1CF0B9C58962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C129-3DDE-41AF-97F4-02FBAB82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1533D3-AAEC-4C06-9CE4-233A318E9D4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CDD2C3-C31B-4A76-9D8E-F0B8441DB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D2C3-C31B-4A76-9D8E-F0B8441DBB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5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0" dirty="0" smtClean="0"/>
              <a:t> Finder</a:t>
            </a:r>
          </a:p>
          <a:p>
            <a:r>
              <a:rPr lang="en-US" baseline="0" dirty="0" smtClean="0"/>
              <a:t>Event Calendar</a:t>
            </a:r>
          </a:p>
          <a:p>
            <a:pPr defTabSz="931774">
              <a:defRPr/>
            </a:pPr>
            <a:r>
              <a:rPr lang="en-US" dirty="0" smtClean="0"/>
              <a:t>Illinois workNet provides a continuum</a:t>
            </a:r>
            <a:r>
              <a:rPr lang="en-US" baseline="0" dirty="0" smtClean="0"/>
              <a:t> – connecting volunteers to faith-based organizations and then FBO to Employer</a:t>
            </a:r>
          </a:p>
          <a:p>
            <a:r>
              <a:rPr lang="en-US" baseline="0" dirty="0" smtClean="0"/>
              <a:t>Assessments</a:t>
            </a:r>
          </a:p>
          <a:p>
            <a:r>
              <a:rPr lang="en-US" baseline="0" dirty="0" smtClean="0"/>
              <a:t>Webinars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D2C3-C31B-4A76-9D8E-F0B8441DB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with local partners through the Service Finder</a:t>
            </a:r>
          </a:p>
          <a:p>
            <a:r>
              <a:rPr lang="en-US" dirty="0"/>
              <a:t>Opportunities Example: Work-Based Learning Opportunities – example: bringing the group that is working with the FBO to a site for a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D2C3-C31B-4A76-9D8E-F0B8441DB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79A7-F914-4F68-9A21-EB4AD0EEA6A5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E466-46CF-403F-A8F1-C34B86F213B3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55BE-99ED-4B87-B1FD-91CDF34CF727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8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F279-6451-4435-BE92-B2B66CBD8BBA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CD1B-278D-4342-90AF-21C6BDCE1CAD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54AE-3518-4B64-9C24-B46746AE66B1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435C-2082-40B0-A353-CF7C356280E1}" type="datetime1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D3F1-D994-429F-A842-43ED61EE8682}" type="datetime1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72FC-8807-450C-BF45-FDDD5E2D5693}" type="datetime1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5CA5-936E-40B3-8DA8-50254DA33915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914D-512C-40A7-9205-EC0865CB8CA7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0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3247-96E4-4255-A0F5-07A7A8C90993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https://www.illinoisworknet.com/Volunteering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DDA6-C161-4BA0-9083-503FE5225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Volunteer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illinoisworknet.com/Volunteerin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illinoisworknet.com/Volunteering" TargetMode="Externa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Volunteer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illinoisworknet.com/Voluntee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worknet.com/Voluntee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llinoisworknet.eventbrite.com/" TargetMode="External"/><Relationship Id="rId2" Type="http://schemas.openxmlformats.org/officeDocument/2006/relationships/hyperlink" Target="http://www.illinoisworknet.com/partnerne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linoisworknet.com/Volunteerin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illinoisworknet.com/BecomeAPartn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linoisworknet.com" TargetMode="External"/><Relationship Id="rId2" Type="http://schemas.openxmlformats.org/officeDocument/2006/relationships/hyperlink" Target="http://www.illinoisworkn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4942" y="21336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Illinois workNet</a:t>
            </a:r>
          </a:p>
          <a:p>
            <a:pPr algn="ctr"/>
            <a:r>
              <a:rPr lang="en-US" sz="2800" dirty="0" smtClean="0"/>
              <a:t>Volunteering – Good for Job Seekers and Business</a:t>
            </a:r>
          </a:p>
          <a:p>
            <a:pPr algn="ctr"/>
            <a:r>
              <a:rPr lang="en-US" sz="2800" dirty="0" smtClean="0"/>
              <a:t>College Changes Everything Conference</a:t>
            </a:r>
          </a:p>
          <a:p>
            <a:pPr algn="ctr"/>
            <a:r>
              <a:rPr lang="en-US" sz="2800" dirty="0" smtClean="0"/>
              <a:t>July 2015</a:t>
            </a:r>
          </a:p>
        </p:txBody>
      </p:sp>
    </p:spTree>
    <p:extLst>
      <p:ext uri="{BB962C8B-B14F-4D97-AF65-F5344CB8AC3E}">
        <p14:creationId xmlns:p14="http://schemas.microsoft.com/office/powerpoint/2010/main" val="33557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workNet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530"/>
            <a:ext cx="3657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Goal: </a:t>
            </a:r>
            <a:r>
              <a:rPr lang="en-US" sz="3600" dirty="0"/>
              <a:t> c</a:t>
            </a:r>
            <a:r>
              <a:rPr lang="en-US" sz="3600" dirty="0" smtClean="0"/>
              <a:t>onnect </a:t>
            </a:r>
            <a:r>
              <a:rPr lang="en-US" sz="3600" dirty="0"/>
              <a:t>individuals, employers, and education, workforce and community partners to career planning, education and training, and employment resources and tools. 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portal connects people to local and statewide in-person and online services.  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943600" y="0"/>
            <a:ext cx="31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rId3"/>
              </a:rPr>
              <a:t>https://www.illinoisworknet.com/Volunteering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8" name="Picture 7" descr="Illinois workNet Home - Illinois workNet Welcome Pag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5507" r="1758"/>
          <a:stretch/>
        </p:blipFill>
        <p:spPr>
          <a:xfrm>
            <a:off x="4268678" y="1501068"/>
            <a:ext cx="4654897" cy="4323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454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653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While catering to all of our users, we also connect them. </a:t>
            </a:r>
          </a:p>
          <a:p>
            <a:pPr marL="0" indent="0">
              <a:buNone/>
            </a:pPr>
            <a:r>
              <a:rPr lang="en-US" sz="3600" b="1" dirty="0" smtClean="0"/>
              <a:t>Individuals: </a:t>
            </a:r>
            <a:r>
              <a:rPr lang="en-US" sz="3600" dirty="0" smtClean="0"/>
              <a:t>job seekers, ex-offenders, laid off workers, students, mature workers, persons with disabilities, veterans, etc.</a:t>
            </a:r>
          </a:p>
          <a:p>
            <a:pPr marL="0" indent="0">
              <a:buNone/>
            </a:pPr>
            <a:r>
              <a:rPr lang="en-US" sz="3600" b="1" dirty="0" smtClean="0"/>
              <a:t>Employers: </a:t>
            </a:r>
            <a:r>
              <a:rPr lang="en-US" sz="3600" dirty="0" smtClean="0"/>
              <a:t>ALL</a:t>
            </a:r>
          </a:p>
          <a:p>
            <a:pPr marL="0" indent="0">
              <a:buNone/>
            </a:pPr>
            <a:r>
              <a:rPr lang="en-US" sz="3600" b="1" dirty="0" smtClean="0"/>
              <a:t>Workforce Partners: </a:t>
            </a:r>
            <a:r>
              <a:rPr lang="en-US" sz="3600" dirty="0" smtClean="0"/>
              <a:t>Faith-Based Organizations, Community-Based Organizations, State Agencies, Community Colleges, and more!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943600" y="0"/>
            <a:ext cx="31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rId3"/>
              </a:rPr>
              <a:t>https://www.illinoisworknet.com/Volunteering</a:t>
            </a:r>
            <a:r>
              <a:rPr lang="en-US" smtClean="0"/>
              <a:t> 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36143678"/>
              </p:ext>
            </p:extLst>
          </p:nvPr>
        </p:nvGraphicFramePr>
        <p:xfrm>
          <a:off x="4572000" y="1828800"/>
          <a:ext cx="443660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01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Community Service/Volunteering &amp; You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Use, build </a:t>
            </a:r>
            <a:r>
              <a:rPr lang="en-US" sz="2400" dirty="0"/>
              <a:t>and grow knowledge, skills and </a:t>
            </a:r>
            <a:r>
              <a:rPr lang="en-US" sz="2400" dirty="0" smtClean="0"/>
              <a:t>interests.</a:t>
            </a:r>
            <a:endParaRPr lang="en-US" sz="2400" dirty="0"/>
          </a:p>
          <a:p>
            <a:r>
              <a:rPr lang="en-US" sz="2400" dirty="0" smtClean="0"/>
              <a:t>New to </a:t>
            </a:r>
            <a:r>
              <a:rPr lang="en-US" sz="2400" dirty="0"/>
              <a:t>the job </a:t>
            </a:r>
            <a:r>
              <a:rPr lang="en-US" sz="2400" dirty="0" smtClean="0"/>
              <a:t>market - </a:t>
            </a:r>
            <a:r>
              <a:rPr lang="en-US" sz="2400" dirty="0"/>
              <a:t>boost your </a:t>
            </a:r>
            <a:r>
              <a:rPr lang="en-US" sz="2400" dirty="0" smtClean="0"/>
              <a:t>resume.</a:t>
            </a:r>
            <a:endParaRPr lang="en-US" sz="2400" dirty="0"/>
          </a:p>
          <a:p>
            <a:r>
              <a:rPr lang="en-US" sz="2400" dirty="0" smtClean="0"/>
              <a:t>Going </a:t>
            </a:r>
            <a:r>
              <a:rPr lang="en-US" sz="2400" dirty="0"/>
              <a:t>through a career </a:t>
            </a:r>
            <a:r>
              <a:rPr lang="en-US" sz="2400" dirty="0" smtClean="0"/>
              <a:t>transition - </a:t>
            </a:r>
            <a:r>
              <a:rPr lang="en-US" sz="2400" dirty="0"/>
              <a:t>fill employment </a:t>
            </a:r>
            <a:r>
              <a:rPr lang="en-US" sz="2400" dirty="0" smtClean="0"/>
              <a:t>gaps and network.</a:t>
            </a:r>
            <a:endParaRPr lang="en-US" sz="2400" dirty="0"/>
          </a:p>
          <a:p>
            <a:r>
              <a:rPr lang="en-US" sz="2400" dirty="0" smtClean="0"/>
              <a:t>Boost </a:t>
            </a:r>
            <a:r>
              <a:rPr lang="en-US" sz="2400" dirty="0"/>
              <a:t>resume with </a:t>
            </a:r>
            <a:r>
              <a:rPr lang="en-US" sz="2400" dirty="0" smtClean="0"/>
              <a:t>knowledge &amp; skills from </a:t>
            </a:r>
            <a:r>
              <a:rPr lang="en-US" sz="2400" dirty="0"/>
              <a:t>community service/volunteering</a:t>
            </a:r>
          </a:p>
          <a:p>
            <a:r>
              <a:rPr lang="en-US" sz="2400" dirty="0" smtClean="0"/>
              <a:t>Feel </a:t>
            </a:r>
            <a:r>
              <a:rPr lang="en-US" sz="2400" dirty="0"/>
              <a:t>great </a:t>
            </a:r>
            <a:r>
              <a:rPr lang="en-US" sz="2400" dirty="0" smtClean="0"/>
              <a:t>while helping </a:t>
            </a:r>
            <a:r>
              <a:rPr lang="en-US" sz="2400" dirty="0"/>
              <a:t>others!!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943600" y="0"/>
            <a:ext cx="31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rId4"/>
              </a:rPr>
              <a:t>https://www.illinoisworknet.com/Volunteering</a:t>
            </a:r>
            <a:r>
              <a:rPr lang="en-US" smtClean="0"/>
              <a:t>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46654399"/>
              </p:ext>
            </p:extLst>
          </p:nvPr>
        </p:nvGraphicFramePr>
        <p:xfrm>
          <a:off x="2895600" y="1143000"/>
          <a:ext cx="7823200" cy="454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26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Illinois workNet offers a range of tools and resources for training volunteers in career preparation and job search services:</a:t>
            </a:r>
          </a:p>
          <a:p>
            <a:r>
              <a:rPr lang="en-US" sz="2400" dirty="0" smtClean="0"/>
              <a:t>FREE Online Resume Builder</a:t>
            </a:r>
          </a:p>
          <a:p>
            <a:r>
              <a:rPr lang="en-US" sz="2400" dirty="0" smtClean="0"/>
              <a:t>Skill &amp; Interest Surveys</a:t>
            </a:r>
          </a:p>
          <a:p>
            <a:r>
              <a:rPr lang="en-US" sz="2400" dirty="0" smtClean="0"/>
              <a:t>Career Exploration </a:t>
            </a:r>
          </a:p>
          <a:p>
            <a:r>
              <a:rPr lang="en-US" sz="2400" dirty="0" smtClean="0"/>
              <a:t>Employment 101</a:t>
            </a:r>
          </a:p>
          <a:p>
            <a:r>
              <a:rPr lang="en-US" sz="2400" dirty="0" smtClean="0"/>
              <a:t>Job Skill Guides</a:t>
            </a:r>
          </a:p>
          <a:p>
            <a:r>
              <a:rPr lang="en-US" sz="2400" dirty="0" smtClean="0"/>
              <a:t>Digital Literacy Guides</a:t>
            </a:r>
          </a:p>
          <a:p>
            <a:r>
              <a:rPr lang="en-US" sz="2400" dirty="0" smtClean="0"/>
              <a:t>Articles, Resources, &amp; Videos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943600" y="0"/>
            <a:ext cx="31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rId3"/>
              </a:rPr>
              <a:t>https://www.illinoisworknet.com/Volunteering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Picture 8" descr="P:\Summer Youth Program\SYEP 2014\Success Stories\youth Pictures\photo 2 cop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3694" r="15747"/>
          <a:stretch/>
        </p:blipFill>
        <p:spPr bwMode="auto">
          <a:xfrm>
            <a:off x="5638800" y="1914294"/>
            <a:ext cx="3261432" cy="30294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Faith-Based Volunteering &amp; Illinois workNet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Become an Illinois workNet Partner</a:t>
            </a:r>
          </a:p>
          <a:p>
            <a:pPr lvl="1"/>
            <a:r>
              <a:rPr lang="en-US" dirty="0" smtClean="0"/>
              <a:t>No Cost Community Outreach</a:t>
            </a:r>
          </a:p>
          <a:p>
            <a:pPr lvl="1"/>
            <a:r>
              <a:rPr lang="en-US" dirty="0" smtClean="0"/>
              <a:t>Find Information &amp; Guidance for Career Preparation &amp; Job Search Services</a:t>
            </a:r>
          </a:p>
          <a:p>
            <a:pPr lvl="1"/>
            <a:r>
              <a:rPr lang="en-US" dirty="0" smtClean="0"/>
              <a:t>Attend FREE Webinars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3195960" cy="365125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https://www.illinoisworknet.com/Volunteering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3" descr="P:\Graphics Icons and Photos\Photos from Veer and Other Sources\volunteer gro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3100"/>
            <a:ext cx="4149110" cy="29718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Employers </a:t>
            </a:r>
            <a:r>
              <a:rPr lang="en-US" sz="3200" dirty="0" smtClean="0"/>
              <a:t>Connect </a:t>
            </a:r>
            <a:r>
              <a:rPr lang="en-US" sz="3200" dirty="0"/>
              <a:t>to Partners and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Stay Connected</a:t>
            </a:r>
          </a:p>
          <a:p>
            <a:pPr lvl="1"/>
            <a:r>
              <a:rPr lang="en-US" dirty="0" smtClean="0"/>
              <a:t>Find Local Partners That Need Volunteers</a:t>
            </a:r>
          </a:p>
          <a:p>
            <a:pPr lvl="1"/>
            <a:r>
              <a:rPr lang="en-US" dirty="0" smtClean="0"/>
              <a:t>Provide Individuals with Opportunities to Learn</a:t>
            </a:r>
          </a:p>
          <a:p>
            <a:pPr lvl="1"/>
            <a:r>
              <a:rPr lang="en-US" dirty="0" smtClean="0"/>
              <a:t>Engage In Your Community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https://www.illinoisworknet.com/Volunteering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5" name="Picture 7" descr="P:\Summer Youth Program\SYEP 2014\Success Stories\youth Pictures\cover 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8400" y="1905000"/>
            <a:ext cx="4064000" cy="304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5943600" y="0"/>
            <a:ext cx="31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https://www.illinoisworknet.com/Volunteering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Subscribe to Illinois workNet News</a:t>
            </a:r>
          </a:p>
          <a:p>
            <a:pPr marL="914400" lvl="1" indent="-514350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www.illinoisworknet.com/partnernews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Register for Upcoming Volunteer Webinars</a:t>
            </a:r>
          </a:p>
          <a:p>
            <a:pPr marL="914400" lvl="1" indent="-514350"/>
            <a:r>
              <a:rPr lang="en-US" dirty="0">
                <a:hlinkClick r:id="rId3"/>
              </a:rPr>
              <a:t>http://illinoisworknet.eventbrite.com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Bookmark Illinois workNet “Guide for Helping Individuals” page for resources to help your volunteers achieve their career, employment &amp; training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Become an Illinois workNet Partner!</a:t>
            </a:r>
          </a:p>
          <a:p>
            <a:pPr marL="914400" lvl="1" indent="-514350"/>
            <a:r>
              <a:rPr lang="en-US" u="sng" dirty="0">
                <a:hlinkClick r:id="rId4"/>
              </a:rPr>
              <a:t>www.illinoisworknet.com/BecomeAPartner</a:t>
            </a:r>
            <a:r>
              <a:rPr lang="en-US" dirty="0"/>
              <a:t> </a:t>
            </a:r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943600" y="0"/>
            <a:ext cx="319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6"/>
              </a:rPr>
              <a:t>https://www.illinoisworknet.com/Volunteering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– 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0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Visit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www.illinoisworknet.com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info@illinoisworknet.com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Monday – Fridays </a:t>
            </a:r>
          </a:p>
          <a:p>
            <a:pPr marL="0" indent="0">
              <a:buNone/>
            </a:pPr>
            <a:r>
              <a:rPr lang="en-US" dirty="0"/>
              <a:t>8:00 am – 4:30 PM</a:t>
            </a:r>
          </a:p>
          <a:p>
            <a:pPr marL="0" indent="0">
              <a:buNone/>
            </a:pPr>
            <a:r>
              <a:rPr lang="en-US" dirty="0"/>
              <a:t>Emails are checked and responded to each business day.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https://www.illinoisworknet.com/Volunteering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6" b="9048"/>
          <a:stretch/>
        </p:blipFill>
        <p:spPr>
          <a:xfrm>
            <a:off x="0" y="5921188"/>
            <a:ext cx="9144000" cy="9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454</Words>
  <Application>Microsoft Office PowerPoint</Application>
  <PresentationFormat>On-screen Show (4:3)</PresentationFormat>
  <Paragraphs>85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Illinois workNet</vt:lpstr>
      <vt:lpstr>Target Audiences</vt:lpstr>
      <vt:lpstr>Community Service/Volunteering &amp; You</vt:lpstr>
      <vt:lpstr>Resources for Training</vt:lpstr>
      <vt:lpstr>Faith-Based Volunteering &amp; Illinois workNet</vt:lpstr>
      <vt:lpstr>Employers Connect to Partners and Individuals</vt:lpstr>
      <vt:lpstr>Next Steps</vt:lpstr>
      <vt:lpstr>Thank You – 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Jones</dc:creator>
  <cp:lastModifiedBy>Sam Nelson</cp:lastModifiedBy>
  <cp:revision>19</cp:revision>
  <cp:lastPrinted>2015-07-15T21:30:30Z</cp:lastPrinted>
  <dcterms:created xsi:type="dcterms:W3CDTF">2015-07-13T16:57:58Z</dcterms:created>
  <dcterms:modified xsi:type="dcterms:W3CDTF">2015-09-10T15:25:34Z</dcterms:modified>
</cp:coreProperties>
</file>